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4"/>
    <p:sldMasterId id="2147483653" r:id="rId5"/>
  </p:sldMasterIdLst>
  <p:notesMasterIdLst>
    <p:notesMasterId r:id="rId18"/>
  </p:notesMasterIdLst>
  <p:handoutMasterIdLst>
    <p:handoutMasterId r:id="rId19"/>
  </p:handoutMasterIdLst>
  <p:sldIdLst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59" r:id="rId17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4D4D4D"/>
    <a:srgbClr val="BB2D3F"/>
    <a:srgbClr val="A50021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44" autoAdjust="0"/>
    <p:restoredTop sz="94660"/>
  </p:normalViewPr>
  <p:slideViewPr>
    <p:cSldViewPr>
      <p:cViewPr varScale="1">
        <p:scale>
          <a:sx n="103" d="100"/>
          <a:sy n="103" d="100"/>
        </p:scale>
        <p:origin x="25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56" y="-96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zia Zauli" userId="b0b9c73f-7bd3-4d18-aa3a-ded53d87e80e" providerId="ADAL" clId="{5E50E686-538E-468E-8BDA-FD624167E07B}"/>
    <pc:docChg chg="undo custSel addSld delSld modSld">
      <pc:chgData name="Patrizia Zauli" userId="b0b9c73f-7bd3-4d18-aa3a-ded53d87e80e" providerId="ADAL" clId="{5E50E686-538E-468E-8BDA-FD624167E07B}" dt="2023-04-12T10:43:37.600" v="143" actId="1036"/>
      <pc:docMkLst>
        <pc:docMk/>
      </pc:docMkLst>
      <pc:sldChg chg="addSp">
        <pc:chgData name="Patrizia Zauli" userId="b0b9c73f-7bd3-4d18-aa3a-ded53d87e80e" providerId="ADAL" clId="{5E50E686-538E-468E-8BDA-FD624167E07B}" dt="2023-04-12T10:15:38.517" v="1"/>
        <pc:sldMkLst>
          <pc:docMk/>
          <pc:sldMk cId="0" sldId="257"/>
        </pc:sldMkLst>
        <pc:spChg chg="add">
          <ac:chgData name="Patrizia Zauli" userId="b0b9c73f-7bd3-4d18-aa3a-ded53d87e80e" providerId="ADAL" clId="{5E50E686-538E-468E-8BDA-FD624167E07B}" dt="2023-04-12T10:15:15.897" v="0"/>
          <ac:spMkLst>
            <pc:docMk/>
            <pc:sldMk cId="0" sldId="257"/>
            <ac:spMk id="7" creationId="{7EBA8DDB-AC45-4A6A-BD42-3D1AEDA651DE}"/>
          </ac:spMkLst>
        </pc:spChg>
        <pc:spChg chg="add">
          <ac:chgData name="Patrizia Zauli" userId="b0b9c73f-7bd3-4d18-aa3a-ded53d87e80e" providerId="ADAL" clId="{5E50E686-538E-468E-8BDA-FD624167E07B}" dt="2023-04-12T10:15:38.517" v="1"/>
          <ac:spMkLst>
            <pc:docMk/>
            <pc:sldMk cId="0" sldId="257"/>
            <ac:spMk id="8" creationId="{04B18A13-5E58-41BD-9AFE-F9DA57998E45}"/>
          </ac:spMkLst>
        </pc:spChg>
      </pc:sldChg>
      <pc:sldChg chg="addSp delSp modSp">
        <pc:chgData name="Patrizia Zauli" userId="b0b9c73f-7bd3-4d18-aa3a-ded53d87e80e" providerId="ADAL" clId="{5E50E686-538E-468E-8BDA-FD624167E07B}" dt="2023-04-12T10:43:37.600" v="143" actId="1036"/>
        <pc:sldMkLst>
          <pc:docMk/>
          <pc:sldMk cId="0" sldId="259"/>
        </pc:sldMkLst>
        <pc:spChg chg="add mod">
          <ac:chgData name="Patrizia Zauli" userId="b0b9c73f-7bd3-4d18-aa3a-ded53d87e80e" providerId="ADAL" clId="{5E50E686-538E-468E-8BDA-FD624167E07B}" dt="2023-04-12T10:43:22.983" v="139" actId="6549"/>
          <ac:spMkLst>
            <pc:docMk/>
            <pc:sldMk cId="0" sldId="259"/>
            <ac:spMk id="8" creationId="{A88F4A18-009D-483F-B860-2A1025C3AD2C}"/>
          </ac:spMkLst>
        </pc:spChg>
        <pc:spChg chg="mod">
          <ac:chgData name="Patrizia Zauli" userId="b0b9c73f-7bd3-4d18-aa3a-ded53d87e80e" providerId="ADAL" clId="{5E50E686-538E-468E-8BDA-FD624167E07B}" dt="2023-04-12T10:39:17.989" v="123" actId="6549"/>
          <ac:spMkLst>
            <pc:docMk/>
            <pc:sldMk cId="0" sldId="259"/>
            <ac:spMk id="9218" creationId="{9350A846-AA96-4103-9D4B-3CB9AE15DE70}"/>
          </ac:spMkLst>
        </pc:spChg>
        <pc:spChg chg="del">
          <ac:chgData name="Patrizia Zauli" userId="b0b9c73f-7bd3-4d18-aa3a-ded53d87e80e" providerId="ADAL" clId="{5E50E686-538E-468E-8BDA-FD624167E07B}" dt="2023-04-12T10:43:11.686" v="137" actId="478"/>
          <ac:spMkLst>
            <pc:docMk/>
            <pc:sldMk cId="0" sldId="259"/>
            <ac:spMk id="9223" creationId="{55A17C90-5FA0-42EB-8A96-2CD89B356F18}"/>
          </ac:spMkLst>
        </pc:spChg>
        <pc:picChg chg="add mod">
          <ac:chgData name="Patrizia Zauli" userId="b0b9c73f-7bd3-4d18-aa3a-ded53d87e80e" providerId="ADAL" clId="{5E50E686-538E-468E-8BDA-FD624167E07B}" dt="2023-04-12T10:43:37.600" v="143" actId="1036"/>
          <ac:picMkLst>
            <pc:docMk/>
            <pc:sldMk cId="0" sldId="259"/>
            <ac:picMk id="9" creationId="{879F3A32-2238-4570-9FCA-2272D1CCDF2E}"/>
          </ac:picMkLst>
        </pc:picChg>
        <pc:picChg chg="del">
          <ac:chgData name="Patrizia Zauli" userId="b0b9c73f-7bd3-4d18-aa3a-ded53d87e80e" providerId="ADAL" clId="{5E50E686-538E-468E-8BDA-FD624167E07B}" dt="2023-04-12T10:42:58.275" v="135"/>
          <ac:picMkLst>
            <pc:docMk/>
            <pc:sldMk cId="0" sldId="259"/>
            <ac:picMk id="9222" creationId="{8D08E450-6246-42D5-A976-8325CFDA6BEB}"/>
          </ac:picMkLst>
        </pc:picChg>
      </pc:sldChg>
      <pc:sldChg chg="addSp delSp modSp">
        <pc:chgData name="Patrizia Zauli" userId="b0b9c73f-7bd3-4d18-aa3a-ded53d87e80e" providerId="ADAL" clId="{5E50E686-538E-468E-8BDA-FD624167E07B}" dt="2023-04-12T10:21:49.782" v="96" actId="255"/>
        <pc:sldMkLst>
          <pc:docMk/>
          <pc:sldMk cId="0" sldId="261"/>
        </pc:sldMkLst>
        <pc:spChg chg="add mod">
          <ac:chgData name="Patrizia Zauli" userId="b0b9c73f-7bd3-4d18-aa3a-ded53d87e80e" providerId="ADAL" clId="{5E50E686-538E-468E-8BDA-FD624167E07B}" dt="2023-04-12T10:21:49.782" v="96" actId="255"/>
          <ac:spMkLst>
            <pc:docMk/>
            <pc:sldMk cId="0" sldId="261"/>
            <ac:spMk id="2" creationId="{F9D3ADCC-674D-4669-A5EF-AC43B9B97AA0}"/>
          </ac:spMkLst>
        </pc:spChg>
        <pc:spChg chg="add del mod">
          <ac:chgData name="Patrizia Zauli" userId="b0b9c73f-7bd3-4d18-aa3a-ded53d87e80e" providerId="ADAL" clId="{5E50E686-538E-468E-8BDA-FD624167E07B}" dt="2023-04-12T10:21:43.021" v="95" actId="255"/>
          <ac:spMkLst>
            <pc:docMk/>
            <pc:sldMk cId="0" sldId="261"/>
            <ac:spMk id="4101" creationId="{FD4A349A-DB4D-4F72-8A00-4F507B5C7A92}"/>
          </ac:spMkLst>
        </pc:spChg>
        <pc:picChg chg="add del mod">
          <ac:chgData name="Patrizia Zauli" userId="b0b9c73f-7bd3-4d18-aa3a-ded53d87e80e" providerId="ADAL" clId="{5E50E686-538E-468E-8BDA-FD624167E07B}" dt="2023-04-12T10:18:50.976" v="48" actId="14100"/>
          <ac:picMkLst>
            <pc:docMk/>
            <pc:sldMk cId="0" sldId="261"/>
            <ac:picMk id="4099" creationId="{3796BF88-27CC-42AE-9134-2EF0EB6F6EF4}"/>
          </ac:picMkLst>
        </pc:picChg>
      </pc:sldChg>
      <pc:sldChg chg="del">
        <pc:chgData name="Patrizia Zauli" userId="b0b9c73f-7bd3-4d18-aa3a-ded53d87e80e" providerId="ADAL" clId="{5E50E686-538E-468E-8BDA-FD624167E07B}" dt="2023-04-12T10:22:56.144" v="97" actId="2696"/>
        <pc:sldMkLst>
          <pc:docMk/>
          <pc:sldMk cId="0" sldId="262"/>
        </pc:sldMkLst>
      </pc:sldChg>
      <pc:sldChg chg="add">
        <pc:chgData name="Patrizia Zauli" userId="b0b9c73f-7bd3-4d18-aa3a-ded53d87e80e" providerId="ADAL" clId="{5E50E686-538E-468E-8BDA-FD624167E07B}" dt="2023-04-12T10:23:08.454" v="101"/>
        <pc:sldMkLst>
          <pc:docMk/>
          <pc:sldMk cId="119316668" sldId="262"/>
        </pc:sldMkLst>
      </pc:sldChg>
      <pc:sldChg chg="del">
        <pc:chgData name="Patrizia Zauli" userId="b0b9c73f-7bd3-4d18-aa3a-ded53d87e80e" providerId="ADAL" clId="{5E50E686-538E-468E-8BDA-FD624167E07B}" dt="2023-04-12T10:22:58.024" v="98" actId="2696"/>
        <pc:sldMkLst>
          <pc:docMk/>
          <pc:sldMk cId="0" sldId="263"/>
        </pc:sldMkLst>
      </pc:sldChg>
      <pc:sldChg chg="add">
        <pc:chgData name="Patrizia Zauli" userId="b0b9c73f-7bd3-4d18-aa3a-ded53d87e80e" providerId="ADAL" clId="{5E50E686-538E-468E-8BDA-FD624167E07B}" dt="2023-04-12T10:23:16.674" v="102"/>
        <pc:sldMkLst>
          <pc:docMk/>
          <pc:sldMk cId="3053690981" sldId="263"/>
        </pc:sldMkLst>
      </pc:sldChg>
      <pc:sldChg chg="del">
        <pc:chgData name="Patrizia Zauli" userId="b0b9c73f-7bd3-4d18-aa3a-ded53d87e80e" providerId="ADAL" clId="{5E50E686-538E-468E-8BDA-FD624167E07B}" dt="2023-04-12T10:22:59.964" v="99" actId="2696"/>
        <pc:sldMkLst>
          <pc:docMk/>
          <pc:sldMk cId="0" sldId="264"/>
        </pc:sldMkLst>
      </pc:sldChg>
      <pc:sldChg chg="add">
        <pc:chgData name="Patrizia Zauli" userId="b0b9c73f-7bd3-4d18-aa3a-ded53d87e80e" providerId="ADAL" clId="{5E50E686-538E-468E-8BDA-FD624167E07B}" dt="2023-04-12T10:23:19.865" v="103"/>
        <pc:sldMkLst>
          <pc:docMk/>
          <pc:sldMk cId="2773007011" sldId="264"/>
        </pc:sldMkLst>
      </pc:sldChg>
      <pc:sldChg chg="add">
        <pc:chgData name="Patrizia Zauli" userId="b0b9c73f-7bd3-4d18-aa3a-ded53d87e80e" providerId="ADAL" clId="{5E50E686-538E-468E-8BDA-FD624167E07B}" dt="2023-04-12T10:23:23.515" v="104"/>
        <pc:sldMkLst>
          <pc:docMk/>
          <pc:sldMk cId="1387166237" sldId="265"/>
        </pc:sldMkLst>
      </pc:sldChg>
      <pc:sldChg chg="add">
        <pc:chgData name="Patrizia Zauli" userId="b0b9c73f-7bd3-4d18-aa3a-ded53d87e80e" providerId="ADAL" clId="{5E50E686-538E-468E-8BDA-FD624167E07B}" dt="2023-04-12T10:23:27.474" v="105"/>
        <pc:sldMkLst>
          <pc:docMk/>
          <pc:sldMk cId="3064517752" sldId="266"/>
        </pc:sldMkLst>
      </pc:sldChg>
      <pc:sldChg chg="del">
        <pc:chgData name="Patrizia Zauli" userId="b0b9c73f-7bd3-4d18-aa3a-ded53d87e80e" providerId="ADAL" clId="{5E50E686-538E-468E-8BDA-FD624167E07B}" dt="2023-04-12T10:23:01.794" v="100" actId="2696"/>
        <pc:sldMkLst>
          <pc:docMk/>
          <pc:sldMk cId="4118271536" sldId="266"/>
        </pc:sldMkLst>
      </pc:sldChg>
      <pc:sldChg chg="add">
        <pc:chgData name="Patrizia Zauli" userId="b0b9c73f-7bd3-4d18-aa3a-ded53d87e80e" providerId="ADAL" clId="{5E50E686-538E-468E-8BDA-FD624167E07B}" dt="2023-04-12T10:23:32.205" v="106"/>
        <pc:sldMkLst>
          <pc:docMk/>
          <pc:sldMk cId="1346339145" sldId="267"/>
        </pc:sldMkLst>
      </pc:sldChg>
      <pc:sldChg chg="add">
        <pc:chgData name="Patrizia Zauli" userId="b0b9c73f-7bd3-4d18-aa3a-ded53d87e80e" providerId="ADAL" clId="{5E50E686-538E-468E-8BDA-FD624167E07B}" dt="2023-04-12T10:36:15.508" v="107"/>
        <pc:sldMkLst>
          <pc:docMk/>
          <pc:sldMk cId="1439036415" sldId="268"/>
        </pc:sldMkLst>
      </pc:sldChg>
      <pc:sldChg chg="add">
        <pc:chgData name="Patrizia Zauli" userId="b0b9c73f-7bd3-4d18-aa3a-ded53d87e80e" providerId="ADAL" clId="{5E50E686-538E-468E-8BDA-FD624167E07B}" dt="2023-04-12T10:36:19.198" v="108"/>
        <pc:sldMkLst>
          <pc:docMk/>
          <pc:sldMk cId="3456722248" sldId="269"/>
        </pc:sldMkLst>
      </pc:sldChg>
      <pc:sldChg chg="modSp add">
        <pc:chgData name="Patrizia Zauli" userId="b0b9c73f-7bd3-4d18-aa3a-ded53d87e80e" providerId="ADAL" clId="{5E50E686-538E-468E-8BDA-FD624167E07B}" dt="2023-04-12T10:37:26.038" v="121" actId="122"/>
        <pc:sldMkLst>
          <pc:docMk/>
          <pc:sldMk cId="4028857147" sldId="270"/>
        </pc:sldMkLst>
        <pc:spChg chg="mod">
          <ac:chgData name="Patrizia Zauli" userId="b0b9c73f-7bd3-4d18-aa3a-ded53d87e80e" providerId="ADAL" clId="{5E50E686-538E-468E-8BDA-FD624167E07B}" dt="2023-04-12T10:37:26.038" v="121" actId="122"/>
          <ac:spMkLst>
            <pc:docMk/>
            <pc:sldMk cId="4028857147" sldId="270"/>
            <ac:spMk id="2" creationId="{F9D3ADCC-674D-4669-A5EF-AC43B9B97AA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5377E77-1705-44CF-841C-1C1C239BA1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u="none">
                <a:latin typeface="Arial" panose="020B0604020202020204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008CDB1-E096-415F-A886-9EDA290884C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u="none">
                <a:latin typeface="Arial" panose="020B0604020202020204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D1590A43-5A61-4F00-AC55-3DB334CE145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u="none">
                <a:latin typeface="Arial" panose="020B0604020202020204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CF6C6A2B-88C8-4D90-A6E8-EA807133B52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u="none"/>
            </a:lvl1pPr>
          </a:lstStyle>
          <a:p>
            <a:fld id="{2BFC27E8-8D44-47CD-B3F7-BD52CF51021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D049537-21BF-42C4-B5D2-E89315FFF6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u="none">
                <a:latin typeface="Arial" panose="020B0604020202020204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389AC7E-687D-4694-8FED-D4BA9A6A38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u="none">
                <a:latin typeface="Arial" panose="020B0604020202020204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6E90100-D667-4755-BDF2-E30AF056B92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87CF966C-8DAF-47C9-BE93-E95510229F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07DF9859-8DBF-493C-93E0-23E678AC4C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u="none">
                <a:latin typeface="Arial" panose="020B0604020202020204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3889D91E-2182-4C0E-8B54-FE4985708F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u="none"/>
            </a:lvl1pPr>
          </a:lstStyle>
          <a:p>
            <a:fld id="{0E34FF1F-75C8-4EDF-9FED-72B776ED329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3121610-BF43-4DBD-B3D2-4EF9442F1B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817E77D-F1A1-46EA-9F86-C2555BEC961E}" type="slidenum">
              <a:rPr lang="it-IT" altLang="it-IT"/>
              <a:pPr>
                <a:spcBef>
                  <a:spcPct val="0"/>
                </a:spcBef>
              </a:pPr>
              <a:t>1</a:t>
            </a:fld>
            <a:endParaRPr lang="it-IT" altLang="it-IT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40E45D0-A235-4E82-A220-FC080F06E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B987BDA-3722-4A89-913E-D918630B2F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6C4EA06-EF70-4A2B-B952-9E797BA94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357394-11EA-47A8-A0F2-01CA95999A2A}" type="slidenum">
              <a:rPr lang="it-IT" altLang="it-IT"/>
              <a:pPr>
                <a:spcBef>
                  <a:spcPct val="0"/>
                </a:spcBef>
              </a:pPr>
              <a:t>10</a:t>
            </a:fld>
            <a:endParaRPr lang="it-IT" altLang="it-IT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38E5528-D85C-4A4F-8772-DE42616722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5FA2106-83CF-4BDF-B18D-62B5A3E60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919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6C4EA06-EF70-4A2B-B952-9E797BA94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357394-11EA-47A8-A0F2-01CA95999A2A}" type="slidenum">
              <a:rPr lang="it-IT" altLang="it-IT"/>
              <a:pPr>
                <a:spcBef>
                  <a:spcPct val="0"/>
                </a:spcBef>
              </a:pPr>
              <a:t>11</a:t>
            </a:fld>
            <a:endParaRPr lang="it-IT" altLang="it-IT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38E5528-D85C-4A4F-8772-DE42616722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5FA2106-83CF-4BDF-B18D-62B5A3E60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48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6C4EA06-EF70-4A2B-B952-9E797BA94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357394-11EA-47A8-A0F2-01CA95999A2A}" type="slidenum">
              <a:rPr lang="it-IT" altLang="it-IT"/>
              <a:pPr>
                <a:spcBef>
                  <a:spcPct val="0"/>
                </a:spcBef>
              </a:pPr>
              <a:t>2</a:t>
            </a:fld>
            <a:endParaRPr lang="it-IT" altLang="it-IT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38E5528-D85C-4A4F-8772-DE42616722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5FA2106-83CF-4BDF-B18D-62B5A3E60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6C4EA06-EF70-4A2B-B952-9E797BA94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357394-11EA-47A8-A0F2-01CA95999A2A}" type="slidenum">
              <a:rPr lang="it-IT" altLang="it-IT"/>
              <a:pPr>
                <a:spcBef>
                  <a:spcPct val="0"/>
                </a:spcBef>
              </a:pPr>
              <a:t>3</a:t>
            </a:fld>
            <a:endParaRPr lang="it-IT" altLang="it-IT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38E5528-D85C-4A4F-8772-DE42616722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5FA2106-83CF-4BDF-B18D-62B5A3E60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80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6C4EA06-EF70-4A2B-B952-9E797BA94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357394-11EA-47A8-A0F2-01CA95999A2A}" type="slidenum">
              <a:rPr lang="it-IT" altLang="it-IT"/>
              <a:pPr>
                <a:spcBef>
                  <a:spcPct val="0"/>
                </a:spcBef>
              </a:pPr>
              <a:t>4</a:t>
            </a:fld>
            <a:endParaRPr lang="it-IT" altLang="it-IT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38E5528-D85C-4A4F-8772-DE42616722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5FA2106-83CF-4BDF-B18D-62B5A3E60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577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6C4EA06-EF70-4A2B-B952-9E797BA94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357394-11EA-47A8-A0F2-01CA95999A2A}" type="slidenum">
              <a:rPr lang="it-IT" altLang="it-IT"/>
              <a:pPr>
                <a:spcBef>
                  <a:spcPct val="0"/>
                </a:spcBef>
              </a:pPr>
              <a:t>5</a:t>
            </a:fld>
            <a:endParaRPr lang="it-IT" altLang="it-IT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38E5528-D85C-4A4F-8772-DE42616722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5FA2106-83CF-4BDF-B18D-62B5A3E60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148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6C4EA06-EF70-4A2B-B952-9E797BA94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357394-11EA-47A8-A0F2-01CA95999A2A}" type="slidenum">
              <a:rPr lang="it-IT" altLang="it-IT"/>
              <a:pPr>
                <a:spcBef>
                  <a:spcPct val="0"/>
                </a:spcBef>
              </a:pPr>
              <a:t>6</a:t>
            </a:fld>
            <a:endParaRPr lang="it-IT" altLang="it-IT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38E5528-D85C-4A4F-8772-DE42616722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5FA2106-83CF-4BDF-B18D-62B5A3E60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898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6C4EA06-EF70-4A2B-B952-9E797BA94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357394-11EA-47A8-A0F2-01CA95999A2A}" type="slidenum">
              <a:rPr lang="it-IT" altLang="it-IT"/>
              <a:pPr>
                <a:spcBef>
                  <a:spcPct val="0"/>
                </a:spcBef>
              </a:pPr>
              <a:t>7</a:t>
            </a:fld>
            <a:endParaRPr lang="it-IT" altLang="it-IT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38E5528-D85C-4A4F-8772-DE42616722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5FA2106-83CF-4BDF-B18D-62B5A3E60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923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6C4EA06-EF70-4A2B-B952-9E797BA94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357394-11EA-47A8-A0F2-01CA95999A2A}" type="slidenum">
              <a:rPr lang="it-IT" altLang="it-IT"/>
              <a:pPr>
                <a:spcBef>
                  <a:spcPct val="0"/>
                </a:spcBef>
              </a:pPr>
              <a:t>8</a:t>
            </a:fld>
            <a:endParaRPr lang="it-IT" altLang="it-IT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38E5528-D85C-4A4F-8772-DE42616722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5FA2106-83CF-4BDF-B18D-62B5A3E60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513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6C4EA06-EF70-4A2B-B952-9E797BA94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357394-11EA-47A8-A0F2-01CA95999A2A}" type="slidenum">
              <a:rPr lang="it-IT" altLang="it-IT"/>
              <a:pPr>
                <a:spcBef>
                  <a:spcPct val="0"/>
                </a:spcBef>
              </a:pPr>
              <a:t>9</a:t>
            </a:fld>
            <a:endParaRPr lang="it-IT" altLang="it-IT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38E5528-D85C-4A4F-8772-DE42616722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5FA2106-83CF-4BDF-B18D-62B5A3E60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990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0820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083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8752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8777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7313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405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303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6712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0044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281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968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583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0079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1392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892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170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523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883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425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972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46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140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4" descr="BANDA GRIGIA OPT RAVENNA RAST">
            <a:extLst>
              <a:ext uri="{FF2B5EF4-FFF2-40B4-BE49-F238E27FC236}">
                <a16:creationId xmlns:a16="http://schemas.microsoft.com/office/drawing/2014/main" id="{B66CFB30-A5D9-4294-A579-AF8A3A61F8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775"/>
            <a:ext cx="9144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8" descr="logo tagliato poli">
            <a:extLst>
              <a:ext uri="{FF2B5EF4-FFF2-40B4-BE49-F238E27FC236}">
                <a16:creationId xmlns:a16="http://schemas.microsoft.com/office/drawing/2014/main" id="{09193783-86C4-4A53-8D55-8E016D888F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07963"/>
            <a:ext cx="1252538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Line 23">
            <a:extLst>
              <a:ext uri="{FF2B5EF4-FFF2-40B4-BE49-F238E27FC236}">
                <a16:creationId xmlns:a16="http://schemas.microsoft.com/office/drawing/2014/main" id="{355389CB-9C41-4C91-8141-D9974734253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424613"/>
            <a:ext cx="0" cy="352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" name="Line 24">
            <a:extLst>
              <a:ext uri="{FF2B5EF4-FFF2-40B4-BE49-F238E27FC236}">
                <a16:creationId xmlns:a16="http://schemas.microsoft.com/office/drawing/2014/main" id="{4195B86B-F6A7-45E7-A466-831E6A67D9C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092825"/>
            <a:ext cx="0" cy="360363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0" name="Line 29">
            <a:extLst>
              <a:ext uri="{FF2B5EF4-FFF2-40B4-BE49-F238E27FC236}">
                <a16:creationId xmlns:a16="http://schemas.microsoft.com/office/drawing/2014/main" id="{7CDBD4A3-FDE1-4C59-9FF8-16598E630E9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5250" y="0"/>
            <a:ext cx="0" cy="1871663"/>
          </a:xfrm>
          <a:prstGeom prst="line">
            <a:avLst/>
          </a:prstGeom>
          <a:noFill/>
          <a:ln w="19050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1" name="Line 30">
            <a:extLst>
              <a:ext uri="{FF2B5EF4-FFF2-40B4-BE49-F238E27FC236}">
                <a16:creationId xmlns:a16="http://schemas.microsoft.com/office/drawing/2014/main" id="{494F6A45-5944-4D33-BF77-78D6247EC35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870075"/>
            <a:ext cx="830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2" descr="BANDA GRIGIA 2 OPT RAVENNA RAST">
            <a:extLst>
              <a:ext uri="{FF2B5EF4-FFF2-40B4-BE49-F238E27FC236}">
                <a16:creationId xmlns:a16="http://schemas.microsoft.com/office/drawing/2014/main" id="{FCC3DDE1-F998-4EB7-AB4B-356D807D71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775"/>
            <a:ext cx="9144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Line 34">
            <a:extLst>
              <a:ext uri="{FF2B5EF4-FFF2-40B4-BE49-F238E27FC236}">
                <a16:creationId xmlns:a16="http://schemas.microsoft.com/office/drawing/2014/main" id="{9921620E-B2E9-494C-B0FB-9457D286FE6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424613"/>
            <a:ext cx="0" cy="352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2" name="Line 35">
            <a:extLst>
              <a:ext uri="{FF2B5EF4-FFF2-40B4-BE49-F238E27FC236}">
                <a16:creationId xmlns:a16="http://schemas.microsoft.com/office/drawing/2014/main" id="{BB02485F-66E9-46B3-8BDB-0CD55B8A5B7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092825"/>
            <a:ext cx="0" cy="360363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2053" name="Picture 36" descr="logo tagliato poli">
            <a:extLst>
              <a:ext uri="{FF2B5EF4-FFF2-40B4-BE49-F238E27FC236}">
                <a16:creationId xmlns:a16="http://schemas.microsoft.com/office/drawing/2014/main" id="{717AA5F5-279E-41A9-9F46-F306688652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85725"/>
            <a:ext cx="817563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Line 37">
            <a:extLst>
              <a:ext uri="{FF2B5EF4-FFF2-40B4-BE49-F238E27FC236}">
                <a16:creationId xmlns:a16="http://schemas.microsoft.com/office/drawing/2014/main" id="{F55C1A9E-7A3E-496F-A579-4D8B25697468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84138" y="-1588"/>
            <a:ext cx="1587" cy="1184276"/>
          </a:xfrm>
          <a:prstGeom prst="line">
            <a:avLst/>
          </a:prstGeom>
          <a:noFill/>
          <a:ln w="17145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5" name="Line 38">
            <a:extLst>
              <a:ext uri="{FF2B5EF4-FFF2-40B4-BE49-F238E27FC236}">
                <a16:creationId xmlns:a16="http://schemas.microsoft.com/office/drawing/2014/main" id="{E3D3E80E-181E-496F-816E-F6E18B1A62F7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0" y="1176338"/>
            <a:ext cx="8266113" cy="15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magine 1">
            <a:extLst>
              <a:ext uri="{FF2B5EF4-FFF2-40B4-BE49-F238E27FC236}">
                <a16:creationId xmlns:a16="http://schemas.microsoft.com/office/drawing/2014/main" id="{E24BB0BB-977A-4881-8A1C-7E38A7774F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magine 2">
            <a:extLst>
              <a:ext uri="{FF2B5EF4-FFF2-40B4-BE49-F238E27FC236}">
                <a16:creationId xmlns:a16="http://schemas.microsoft.com/office/drawing/2014/main" id="{B42E728E-1AA9-440A-89A4-C693402AD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CasellaDiTesto 3">
            <a:extLst>
              <a:ext uri="{FF2B5EF4-FFF2-40B4-BE49-F238E27FC236}">
                <a16:creationId xmlns:a16="http://schemas.microsoft.com/office/drawing/2014/main" id="{73A3C6C9-0A48-4B1F-9B56-942A85F48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381750"/>
            <a:ext cx="648176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it-IT" altLang="it-IT" sz="1200" u="none">
                <a:solidFill>
                  <a:schemeClr val="bg1"/>
                </a:solidFill>
                <a:latin typeface="Trajan Pro 3" pitchFamily="50" charset="0"/>
              </a:rPr>
              <a:t>Alma Mater Studiorum – Università di Bologna – Campus di Ravenna</a:t>
            </a:r>
          </a:p>
          <a:p>
            <a:pPr algn="ctr">
              <a:lnSpc>
                <a:spcPct val="150000"/>
              </a:lnSpc>
            </a:pPr>
            <a:r>
              <a:rPr lang="it-IT" altLang="it-IT" sz="500" u="none">
                <a:solidFill>
                  <a:schemeClr val="bg1"/>
                </a:solidFill>
              </a:rPr>
              <a:t>IL PRESENTE MATERIALE È RISERVATO AL PERSONALE DELL’UNIVERSITÀ DI BOLOGNA E NON PUÒ ESSERE UTILIZZATO AI TERMINI DI LEGGE DA ALTRE PERSONE O PER FINI NON ISTITUZIONALI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063FBAA7-4513-4673-B858-9FD521C89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08275"/>
            <a:ext cx="91440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4800" u="none" dirty="0"/>
              <a:t>TITOLO</a:t>
            </a:r>
            <a:endParaRPr lang="it-IT" altLang="it-IT" i="1" u="none" dirty="0">
              <a:solidFill>
                <a:srgbClr val="333333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it-IT" altLang="it-IT" i="1" u="none" dirty="0">
                <a:solidFill>
                  <a:srgbClr val="333333"/>
                </a:solidFill>
              </a:rPr>
              <a:t>Luogo, data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7EBA8DDB-AC45-4A6A-BD42-3D1AEDA65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516563"/>
            <a:ext cx="3241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u="none"/>
              <a:t>Relatore</a:t>
            </a:r>
            <a:r>
              <a:rPr lang="it-IT" altLang="it-IT"/>
              <a:t>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04B18A13-5E58-41BD-9AFE-F9DA57998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5516563"/>
            <a:ext cx="3241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altLang="it-IT" u="none"/>
              <a:t>Studente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>
            <a:extLst>
              <a:ext uri="{FF2B5EF4-FFF2-40B4-BE49-F238E27FC236}">
                <a16:creationId xmlns:a16="http://schemas.microsoft.com/office/drawing/2014/main" id="{A57B1A76-2F7F-4657-A71E-31090FA7E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2">
            <a:extLst>
              <a:ext uri="{FF2B5EF4-FFF2-40B4-BE49-F238E27FC236}">
                <a16:creationId xmlns:a16="http://schemas.microsoft.com/office/drawing/2014/main" id="{3796BF88-27CC-42AE-9134-2EF0EB6F6E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sellaDiTesto 3">
            <a:extLst>
              <a:ext uri="{FF2B5EF4-FFF2-40B4-BE49-F238E27FC236}">
                <a16:creationId xmlns:a16="http://schemas.microsoft.com/office/drawing/2014/main" id="{D6C8A3D0-C71F-4A29-ACEF-F80BC2818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381750"/>
            <a:ext cx="648176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it-IT" altLang="it-IT" sz="1200" u="none">
                <a:solidFill>
                  <a:schemeClr val="bg1"/>
                </a:solidFill>
                <a:latin typeface="Trajan Pro 3" pitchFamily="50" charset="0"/>
              </a:rPr>
              <a:t>Alma Mater Studiorum – Università di Bologna – Campus di Ravenna</a:t>
            </a:r>
          </a:p>
          <a:p>
            <a:pPr algn="ctr">
              <a:lnSpc>
                <a:spcPct val="150000"/>
              </a:lnSpc>
            </a:pPr>
            <a:r>
              <a:rPr lang="it-IT" altLang="it-IT" sz="500" u="none">
                <a:solidFill>
                  <a:schemeClr val="bg1"/>
                </a:solidFill>
              </a:rPr>
              <a:t>IL PRESENTE MATERIALE È RISERVATO AL PERSONALE DELL’UNIVERSITÀ DI BOLOGNA E NON PUÒ ESSERE UTILIZZATO AI TERMINI DI LEGGE DA ALTRE PERSONE O PER FINI NON ISTITUZIONALI</a:t>
            </a:r>
          </a:p>
        </p:txBody>
      </p:sp>
      <p:sp>
        <p:nvSpPr>
          <p:cNvPr id="4101" name="CasellaDiTesto 5">
            <a:extLst>
              <a:ext uri="{FF2B5EF4-FFF2-40B4-BE49-F238E27FC236}">
                <a16:creationId xmlns:a16="http://schemas.microsoft.com/office/drawing/2014/main" id="{FD4A349A-DB4D-4F72-8A00-4F507B5C7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989138"/>
            <a:ext cx="89281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altLang="it-IT" sz="3200" dirty="0"/>
              <a:t>Fare clic per inserire testo</a:t>
            </a:r>
          </a:p>
          <a:p>
            <a:endParaRPr lang="it-IT" altLang="it-IT" sz="3200" dirty="0"/>
          </a:p>
          <a:p>
            <a:endParaRPr lang="it-IT" altLang="it-IT" sz="3200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9D3ADCC-674D-4669-A5EF-AC43B9B97AA0}"/>
              </a:ext>
            </a:extLst>
          </p:cNvPr>
          <p:cNvSpPr txBox="1"/>
          <p:nvPr/>
        </p:nvSpPr>
        <p:spPr>
          <a:xfrm>
            <a:off x="1475656" y="332656"/>
            <a:ext cx="7272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Fare clic per inserire il titolo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672224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>
            <a:extLst>
              <a:ext uri="{FF2B5EF4-FFF2-40B4-BE49-F238E27FC236}">
                <a16:creationId xmlns:a16="http://schemas.microsoft.com/office/drawing/2014/main" id="{A57B1A76-2F7F-4657-A71E-31090FA7E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2">
            <a:extLst>
              <a:ext uri="{FF2B5EF4-FFF2-40B4-BE49-F238E27FC236}">
                <a16:creationId xmlns:a16="http://schemas.microsoft.com/office/drawing/2014/main" id="{3796BF88-27CC-42AE-9134-2EF0EB6F6E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sellaDiTesto 3">
            <a:extLst>
              <a:ext uri="{FF2B5EF4-FFF2-40B4-BE49-F238E27FC236}">
                <a16:creationId xmlns:a16="http://schemas.microsoft.com/office/drawing/2014/main" id="{D6C8A3D0-C71F-4A29-ACEF-F80BC2818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381750"/>
            <a:ext cx="648176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it-IT" altLang="it-IT" sz="1200" u="none">
                <a:solidFill>
                  <a:schemeClr val="bg1"/>
                </a:solidFill>
                <a:latin typeface="Trajan Pro 3" pitchFamily="50" charset="0"/>
              </a:rPr>
              <a:t>Alma Mater Studiorum – Università di Bologna – Campus di Ravenna</a:t>
            </a:r>
          </a:p>
          <a:p>
            <a:pPr algn="ctr">
              <a:lnSpc>
                <a:spcPct val="150000"/>
              </a:lnSpc>
            </a:pPr>
            <a:r>
              <a:rPr lang="it-IT" altLang="it-IT" sz="500" u="none">
                <a:solidFill>
                  <a:schemeClr val="bg1"/>
                </a:solidFill>
              </a:rPr>
              <a:t>IL PRESENTE MATERIALE È RISERVATO AL PERSONALE DELL’UNIVERSITÀ DI BOLOGNA E NON PUÒ ESSERE UTILIZZATO AI TERMINI DI LEGGE DA ALTRE PERSONE O PER FINI NON ISTITUZIONALI</a:t>
            </a:r>
          </a:p>
        </p:txBody>
      </p:sp>
      <p:sp>
        <p:nvSpPr>
          <p:cNvPr id="4101" name="CasellaDiTesto 5">
            <a:extLst>
              <a:ext uri="{FF2B5EF4-FFF2-40B4-BE49-F238E27FC236}">
                <a16:creationId xmlns:a16="http://schemas.microsoft.com/office/drawing/2014/main" id="{FD4A349A-DB4D-4F72-8A00-4F507B5C7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989138"/>
            <a:ext cx="89281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altLang="it-IT" sz="3200" dirty="0"/>
              <a:t>Fare clic per inserire testo</a:t>
            </a:r>
          </a:p>
          <a:p>
            <a:endParaRPr lang="it-IT" altLang="it-IT" sz="3200" dirty="0"/>
          </a:p>
          <a:p>
            <a:endParaRPr lang="it-IT" altLang="it-IT" sz="3200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9D3ADCC-674D-4669-A5EF-AC43B9B97AA0}"/>
              </a:ext>
            </a:extLst>
          </p:cNvPr>
          <p:cNvSpPr txBox="1"/>
          <p:nvPr/>
        </p:nvSpPr>
        <p:spPr>
          <a:xfrm>
            <a:off x="1475656" y="332656"/>
            <a:ext cx="7272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/>
              <a:t>Conclusioni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885714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>
            <a:extLst>
              <a:ext uri="{FF2B5EF4-FFF2-40B4-BE49-F238E27FC236}">
                <a16:creationId xmlns:a16="http://schemas.microsoft.com/office/drawing/2014/main" id="{9350A846-AA96-4103-9D4B-3CB9AE15D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" y="4437063"/>
            <a:ext cx="89979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marL="342900" indent="-3429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GB" altLang="it-IT" sz="2800" b="1" u="none" dirty="0"/>
          </a:p>
          <a:p>
            <a:pPr algn="ctr" eaLnBrk="1" hangingPunct="1">
              <a:spcBef>
                <a:spcPct val="20000"/>
              </a:spcBef>
            </a:pPr>
            <a:endParaRPr lang="en-GB" altLang="it-IT" sz="2000" u="none" dirty="0"/>
          </a:p>
          <a:p>
            <a:pPr algn="ctr" eaLnBrk="1" hangingPunct="1">
              <a:spcBef>
                <a:spcPct val="20000"/>
              </a:spcBef>
            </a:pPr>
            <a:endParaRPr lang="it-IT" altLang="it-IT" sz="2000" i="1" u="none" dirty="0"/>
          </a:p>
        </p:txBody>
      </p:sp>
      <p:pic>
        <p:nvPicPr>
          <p:cNvPr id="9219" name="Immagine 3">
            <a:extLst>
              <a:ext uri="{FF2B5EF4-FFF2-40B4-BE49-F238E27FC236}">
                <a16:creationId xmlns:a16="http://schemas.microsoft.com/office/drawing/2014/main" id="{1360DC45-8736-4A22-8779-7D5FE89AE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CasellaDiTesto 4">
            <a:extLst>
              <a:ext uri="{FF2B5EF4-FFF2-40B4-BE49-F238E27FC236}">
                <a16:creationId xmlns:a16="http://schemas.microsoft.com/office/drawing/2014/main" id="{3DEF048E-31D4-4562-9513-FDBA241D3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381750"/>
            <a:ext cx="648176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it-IT" altLang="it-IT" sz="1200" u="none">
                <a:solidFill>
                  <a:schemeClr val="bg1"/>
                </a:solidFill>
                <a:latin typeface="Trajan Pro 3" pitchFamily="50" charset="0"/>
              </a:rPr>
              <a:t>Alma Mater Studiorum – Università di Bologna – Campus di Ravenna</a:t>
            </a:r>
          </a:p>
          <a:p>
            <a:pPr algn="ctr">
              <a:lnSpc>
                <a:spcPct val="150000"/>
              </a:lnSpc>
            </a:pPr>
            <a:r>
              <a:rPr lang="it-IT" altLang="it-IT" sz="500" u="none">
                <a:solidFill>
                  <a:schemeClr val="bg1"/>
                </a:solidFill>
              </a:rPr>
              <a:t>IL PRESENTE MATERIALE È RISERVATO AL PERSONALE DELL’UNIVERSITÀ DI BOLOGNA E NON PUÒ ESSERE UTILIZZATO AI TERMINI DI LEGGE DA ALTRE PERSONE O PER FINI NON ISTITUZIONALI</a:t>
            </a:r>
          </a:p>
        </p:txBody>
      </p:sp>
      <p:pic>
        <p:nvPicPr>
          <p:cNvPr id="9221" name="Immagine 1">
            <a:extLst>
              <a:ext uri="{FF2B5EF4-FFF2-40B4-BE49-F238E27FC236}">
                <a16:creationId xmlns:a16="http://schemas.microsoft.com/office/drawing/2014/main" id="{66A81C56-41C5-4321-8FBA-DB06BDB16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A88F4A18-009D-483F-B860-2A1025C3A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654425"/>
            <a:ext cx="89979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GB" altLang="it-IT" sz="1800" u="none" dirty="0"/>
          </a:p>
          <a:p>
            <a:pPr algn="ctr" eaLnBrk="1" hangingPunct="1">
              <a:spcBef>
                <a:spcPct val="20000"/>
              </a:spcBef>
            </a:pPr>
            <a:r>
              <a:rPr lang="en-GB" altLang="it-IT" sz="1800" u="none" dirty="0"/>
              <a:t>Nome </a:t>
            </a:r>
            <a:r>
              <a:rPr lang="en-GB" altLang="it-IT" sz="1800" u="none" dirty="0" err="1"/>
              <a:t>Cognome</a:t>
            </a:r>
            <a:endParaRPr lang="en-GB" altLang="it-IT" sz="1800" u="none" dirty="0"/>
          </a:p>
          <a:p>
            <a:pPr algn="ctr" eaLnBrk="1" hangingPunct="1">
              <a:spcBef>
                <a:spcPct val="20000"/>
              </a:spcBef>
            </a:pPr>
            <a:r>
              <a:rPr lang="en-GB" altLang="it-IT" sz="1400" u="none" dirty="0" err="1"/>
              <a:t>Struttura</a:t>
            </a:r>
            <a:endParaRPr lang="en-GB" altLang="it-IT" sz="1400" u="none" dirty="0"/>
          </a:p>
          <a:p>
            <a:pPr algn="ctr" eaLnBrk="1" hangingPunct="1">
              <a:spcBef>
                <a:spcPct val="20000"/>
              </a:spcBef>
            </a:pPr>
            <a:r>
              <a:rPr lang="en-GB" altLang="it-IT" sz="1400" u="none" dirty="0" err="1"/>
              <a:t>Contatti</a:t>
            </a:r>
            <a:endParaRPr lang="it-IT" altLang="it-IT" sz="1200" i="1" u="none" dirty="0"/>
          </a:p>
          <a:p>
            <a:pPr algn="ctr" eaLnBrk="1" hangingPunct="1">
              <a:spcBef>
                <a:spcPct val="20000"/>
              </a:spcBef>
            </a:pPr>
            <a:endParaRPr lang="it-IT" altLang="it-IT" sz="1200" i="1" u="none" dirty="0"/>
          </a:p>
          <a:p>
            <a:pPr algn="ctr" eaLnBrk="1" hangingPunct="1">
              <a:spcBef>
                <a:spcPct val="20000"/>
              </a:spcBef>
            </a:pPr>
            <a:endParaRPr lang="it-IT" altLang="it-IT" sz="1200" i="1" u="none" dirty="0"/>
          </a:p>
          <a:p>
            <a:pPr algn="ctr" eaLnBrk="1" hangingPunct="1">
              <a:spcBef>
                <a:spcPct val="20000"/>
              </a:spcBef>
            </a:pPr>
            <a:r>
              <a:rPr lang="it-IT" altLang="it-IT" sz="1200" i="1" u="none" dirty="0"/>
              <a:t>www.unibo.it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79F3A32-2238-4570-9FCA-2272D1CCDF2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427" y="1620525"/>
            <a:ext cx="2049145" cy="1448435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>
            <a:extLst>
              <a:ext uri="{FF2B5EF4-FFF2-40B4-BE49-F238E27FC236}">
                <a16:creationId xmlns:a16="http://schemas.microsoft.com/office/drawing/2014/main" id="{A57B1A76-2F7F-4657-A71E-31090FA7E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2">
            <a:extLst>
              <a:ext uri="{FF2B5EF4-FFF2-40B4-BE49-F238E27FC236}">
                <a16:creationId xmlns:a16="http://schemas.microsoft.com/office/drawing/2014/main" id="{3796BF88-27CC-42AE-9134-2EF0EB6F6E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sellaDiTesto 3">
            <a:extLst>
              <a:ext uri="{FF2B5EF4-FFF2-40B4-BE49-F238E27FC236}">
                <a16:creationId xmlns:a16="http://schemas.microsoft.com/office/drawing/2014/main" id="{D6C8A3D0-C71F-4A29-ACEF-F80BC2818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381750"/>
            <a:ext cx="648176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it-IT" altLang="it-IT" sz="1200" u="none">
                <a:solidFill>
                  <a:schemeClr val="bg1"/>
                </a:solidFill>
                <a:latin typeface="Trajan Pro 3" pitchFamily="50" charset="0"/>
              </a:rPr>
              <a:t>Alma Mater Studiorum – Università di Bologna – Campus di Ravenna</a:t>
            </a:r>
          </a:p>
          <a:p>
            <a:pPr algn="ctr">
              <a:lnSpc>
                <a:spcPct val="150000"/>
              </a:lnSpc>
            </a:pPr>
            <a:r>
              <a:rPr lang="it-IT" altLang="it-IT" sz="500" u="none">
                <a:solidFill>
                  <a:schemeClr val="bg1"/>
                </a:solidFill>
              </a:rPr>
              <a:t>IL PRESENTE MATERIALE È RISERVATO AL PERSONALE DELL’UNIVERSITÀ DI BOLOGNA E NON PUÒ ESSERE UTILIZZATO AI TERMINI DI LEGGE DA ALTRE PERSONE O PER FINI NON ISTITUZIONALI</a:t>
            </a:r>
          </a:p>
        </p:txBody>
      </p:sp>
      <p:sp>
        <p:nvSpPr>
          <p:cNvPr id="4101" name="CasellaDiTesto 5">
            <a:extLst>
              <a:ext uri="{FF2B5EF4-FFF2-40B4-BE49-F238E27FC236}">
                <a16:creationId xmlns:a16="http://schemas.microsoft.com/office/drawing/2014/main" id="{FD4A349A-DB4D-4F72-8A00-4F507B5C7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989138"/>
            <a:ext cx="89281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altLang="it-IT" sz="3200" dirty="0"/>
              <a:t>Fare clic per inserire testo</a:t>
            </a:r>
          </a:p>
          <a:p>
            <a:endParaRPr lang="it-IT" altLang="it-IT" sz="3200" dirty="0"/>
          </a:p>
          <a:p>
            <a:endParaRPr lang="it-IT" altLang="it-IT" sz="3200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9D3ADCC-674D-4669-A5EF-AC43B9B97AA0}"/>
              </a:ext>
            </a:extLst>
          </p:cNvPr>
          <p:cNvSpPr txBox="1"/>
          <p:nvPr/>
        </p:nvSpPr>
        <p:spPr>
          <a:xfrm>
            <a:off x="1475656" y="332656"/>
            <a:ext cx="7272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Fare clic per inserire il titolo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>
            <a:extLst>
              <a:ext uri="{FF2B5EF4-FFF2-40B4-BE49-F238E27FC236}">
                <a16:creationId xmlns:a16="http://schemas.microsoft.com/office/drawing/2014/main" id="{A57B1A76-2F7F-4657-A71E-31090FA7E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2">
            <a:extLst>
              <a:ext uri="{FF2B5EF4-FFF2-40B4-BE49-F238E27FC236}">
                <a16:creationId xmlns:a16="http://schemas.microsoft.com/office/drawing/2014/main" id="{3796BF88-27CC-42AE-9134-2EF0EB6F6E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sellaDiTesto 3">
            <a:extLst>
              <a:ext uri="{FF2B5EF4-FFF2-40B4-BE49-F238E27FC236}">
                <a16:creationId xmlns:a16="http://schemas.microsoft.com/office/drawing/2014/main" id="{D6C8A3D0-C71F-4A29-ACEF-F80BC2818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381750"/>
            <a:ext cx="648176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it-IT" altLang="it-IT" sz="1200" u="none">
                <a:solidFill>
                  <a:schemeClr val="bg1"/>
                </a:solidFill>
                <a:latin typeface="Trajan Pro 3" pitchFamily="50" charset="0"/>
              </a:rPr>
              <a:t>Alma Mater Studiorum – Università di Bologna – Campus di Ravenna</a:t>
            </a:r>
          </a:p>
          <a:p>
            <a:pPr algn="ctr">
              <a:lnSpc>
                <a:spcPct val="150000"/>
              </a:lnSpc>
            </a:pPr>
            <a:r>
              <a:rPr lang="it-IT" altLang="it-IT" sz="500" u="none">
                <a:solidFill>
                  <a:schemeClr val="bg1"/>
                </a:solidFill>
              </a:rPr>
              <a:t>IL PRESENTE MATERIALE È RISERVATO AL PERSONALE DELL’UNIVERSITÀ DI BOLOGNA E NON PUÒ ESSERE UTILIZZATO AI TERMINI DI LEGGE DA ALTRE PERSONE O PER FINI NON ISTITUZIONALI</a:t>
            </a:r>
          </a:p>
        </p:txBody>
      </p:sp>
      <p:sp>
        <p:nvSpPr>
          <p:cNvPr id="4101" name="CasellaDiTesto 5">
            <a:extLst>
              <a:ext uri="{FF2B5EF4-FFF2-40B4-BE49-F238E27FC236}">
                <a16:creationId xmlns:a16="http://schemas.microsoft.com/office/drawing/2014/main" id="{FD4A349A-DB4D-4F72-8A00-4F507B5C7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989138"/>
            <a:ext cx="89281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altLang="it-IT" sz="3200" dirty="0"/>
              <a:t>Fare clic per inserire testo</a:t>
            </a:r>
          </a:p>
          <a:p>
            <a:endParaRPr lang="it-IT" altLang="it-IT" sz="3200" dirty="0"/>
          </a:p>
          <a:p>
            <a:endParaRPr lang="it-IT" altLang="it-IT" sz="3200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9D3ADCC-674D-4669-A5EF-AC43B9B97AA0}"/>
              </a:ext>
            </a:extLst>
          </p:cNvPr>
          <p:cNvSpPr txBox="1"/>
          <p:nvPr/>
        </p:nvSpPr>
        <p:spPr>
          <a:xfrm>
            <a:off x="1475656" y="332656"/>
            <a:ext cx="7272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Fare clic per inserire il titolo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3166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>
            <a:extLst>
              <a:ext uri="{FF2B5EF4-FFF2-40B4-BE49-F238E27FC236}">
                <a16:creationId xmlns:a16="http://schemas.microsoft.com/office/drawing/2014/main" id="{A57B1A76-2F7F-4657-A71E-31090FA7E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2">
            <a:extLst>
              <a:ext uri="{FF2B5EF4-FFF2-40B4-BE49-F238E27FC236}">
                <a16:creationId xmlns:a16="http://schemas.microsoft.com/office/drawing/2014/main" id="{3796BF88-27CC-42AE-9134-2EF0EB6F6E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sellaDiTesto 3">
            <a:extLst>
              <a:ext uri="{FF2B5EF4-FFF2-40B4-BE49-F238E27FC236}">
                <a16:creationId xmlns:a16="http://schemas.microsoft.com/office/drawing/2014/main" id="{D6C8A3D0-C71F-4A29-ACEF-F80BC2818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381750"/>
            <a:ext cx="648176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it-IT" altLang="it-IT" sz="1200" u="none">
                <a:solidFill>
                  <a:schemeClr val="bg1"/>
                </a:solidFill>
                <a:latin typeface="Trajan Pro 3" pitchFamily="50" charset="0"/>
              </a:rPr>
              <a:t>Alma Mater Studiorum – Università di Bologna – Campus di Ravenna</a:t>
            </a:r>
          </a:p>
          <a:p>
            <a:pPr algn="ctr">
              <a:lnSpc>
                <a:spcPct val="150000"/>
              </a:lnSpc>
            </a:pPr>
            <a:r>
              <a:rPr lang="it-IT" altLang="it-IT" sz="500" u="none">
                <a:solidFill>
                  <a:schemeClr val="bg1"/>
                </a:solidFill>
              </a:rPr>
              <a:t>IL PRESENTE MATERIALE È RISERVATO AL PERSONALE DELL’UNIVERSITÀ DI BOLOGNA E NON PUÒ ESSERE UTILIZZATO AI TERMINI DI LEGGE DA ALTRE PERSONE O PER FINI NON ISTITUZIONALI</a:t>
            </a:r>
          </a:p>
        </p:txBody>
      </p:sp>
      <p:sp>
        <p:nvSpPr>
          <p:cNvPr id="4101" name="CasellaDiTesto 5">
            <a:extLst>
              <a:ext uri="{FF2B5EF4-FFF2-40B4-BE49-F238E27FC236}">
                <a16:creationId xmlns:a16="http://schemas.microsoft.com/office/drawing/2014/main" id="{FD4A349A-DB4D-4F72-8A00-4F507B5C7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989138"/>
            <a:ext cx="89281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altLang="it-IT" sz="3200" dirty="0"/>
              <a:t>Fare clic per inserire testo</a:t>
            </a:r>
          </a:p>
          <a:p>
            <a:endParaRPr lang="it-IT" altLang="it-IT" sz="3200" dirty="0"/>
          </a:p>
          <a:p>
            <a:endParaRPr lang="it-IT" altLang="it-IT" sz="3200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9D3ADCC-674D-4669-A5EF-AC43B9B97AA0}"/>
              </a:ext>
            </a:extLst>
          </p:cNvPr>
          <p:cNvSpPr txBox="1"/>
          <p:nvPr/>
        </p:nvSpPr>
        <p:spPr>
          <a:xfrm>
            <a:off x="1475656" y="332656"/>
            <a:ext cx="7272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Fare clic per inserire il titolo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369098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>
            <a:extLst>
              <a:ext uri="{FF2B5EF4-FFF2-40B4-BE49-F238E27FC236}">
                <a16:creationId xmlns:a16="http://schemas.microsoft.com/office/drawing/2014/main" id="{A57B1A76-2F7F-4657-A71E-31090FA7E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2">
            <a:extLst>
              <a:ext uri="{FF2B5EF4-FFF2-40B4-BE49-F238E27FC236}">
                <a16:creationId xmlns:a16="http://schemas.microsoft.com/office/drawing/2014/main" id="{3796BF88-27CC-42AE-9134-2EF0EB6F6E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sellaDiTesto 3">
            <a:extLst>
              <a:ext uri="{FF2B5EF4-FFF2-40B4-BE49-F238E27FC236}">
                <a16:creationId xmlns:a16="http://schemas.microsoft.com/office/drawing/2014/main" id="{D6C8A3D0-C71F-4A29-ACEF-F80BC2818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381750"/>
            <a:ext cx="648176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it-IT" altLang="it-IT" sz="1200" u="none">
                <a:solidFill>
                  <a:schemeClr val="bg1"/>
                </a:solidFill>
                <a:latin typeface="Trajan Pro 3" pitchFamily="50" charset="0"/>
              </a:rPr>
              <a:t>Alma Mater Studiorum – Università di Bologna – Campus di Ravenna</a:t>
            </a:r>
          </a:p>
          <a:p>
            <a:pPr algn="ctr">
              <a:lnSpc>
                <a:spcPct val="150000"/>
              </a:lnSpc>
            </a:pPr>
            <a:r>
              <a:rPr lang="it-IT" altLang="it-IT" sz="500" u="none">
                <a:solidFill>
                  <a:schemeClr val="bg1"/>
                </a:solidFill>
              </a:rPr>
              <a:t>IL PRESENTE MATERIALE È RISERVATO AL PERSONALE DELL’UNIVERSITÀ DI BOLOGNA E NON PUÒ ESSERE UTILIZZATO AI TERMINI DI LEGGE DA ALTRE PERSONE O PER FINI NON ISTITUZIONALI</a:t>
            </a:r>
          </a:p>
        </p:txBody>
      </p:sp>
      <p:sp>
        <p:nvSpPr>
          <p:cNvPr id="4101" name="CasellaDiTesto 5">
            <a:extLst>
              <a:ext uri="{FF2B5EF4-FFF2-40B4-BE49-F238E27FC236}">
                <a16:creationId xmlns:a16="http://schemas.microsoft.com/office/drawing/2014/main" id="{FD4A349A-DB4D-4F72-8A00-4F507B5C7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989138"/>
            <a:ext cx="89281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altLang="it-IT" sz="3200" dirty="0"/>
              <a:t>Fare clic per inserire testo</a:t>
            </a:r>
          </a:p>
          <a:p>
            <a:endParaRPr lang="it-IT" altLang="it-IT" sz="3200" dirty="0"/>
          </a:p>
          <a:p>
            <a:endParaRPr lang="it-IT" altLang="it-IT" sz="3200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9D3ADCC-674D-4669-A5EF-AC43B9B97AA0}"/>
              </a:ext>
            </a:extLst>
          </p:cNvPr>
          <p:cNvSpPr txBox="1"/>
          <p:nvPr/>
        </p:nvSpPr>
        <p:spPr>
          <a:xfrm>
            <a:off x="1475656" y="332656"/>
            <a:ext cx="7272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Fare clic per inserire il titolo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300701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>
            <a:extLst>
              <a:ext uri="{FF2B5EF4-FFF2-40B4-BE49-F238E27FC236}">
                <a16:creationId xmlns:a16="http://schemas.microsoft.com/office/drawing/2014/main" id="{A57B1A76-2F7F-4657-A71E-31090FA7E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2">
            <a:extLst>
              <a:ext uri="{FF2B5EF4-FFF2-40B4-BE49-F238E27FC236}">
                <a16:creationId xmlns:a16="http://schemas.microsoft.com/office/drawing/2014/main" id="{3796BF88-27CC-42AE-9134-2EF0EB6F6E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sellaDiTesto 3">
            <a:extLst>
              <a:ext uri="{FF2B5EF4-FFF2-40B4-BE49-F238E27FC236}">
                <a16:creationId xmlns:a16="http://schemas.microsoft.com/office/drawing/2014/main" id="{D6C8A3D0-C71F-4A29-ACEF-F80BC2818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381750"/>
            <a:ext cx="648176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it-IT" altLang="it-IT" sz="1200" u="none">
                <a:solidFill>
                  <a:schemeClr val="bg1"/>
                </a:solidFill>
                <a:latin typeface="Trajan Pro 3" pitchFamily="50" charset="0"/>
              </a:rPr>
              <a:t>Alma Mater Studiorum – Università di Bologna – Campus di Ravenna</a:t>
            </a:r>
          </a:p>
          <a:p>
            <a:pPr algn="ctr">
              <a:lnSpc>
                <a:spcPct val="150000"/>
              </a:lnSpc>
            </a:pPr>
            <a:r>
              <a:rPr lang="it-IT" altLang="it-IT" sz="500" u="none">
                <a:solidFill>
                  <a:schemeClr val="bg1"/>
                </a:solidFill>
              </a:rPr>
              <a:t>IL PRESENTE MATERIALE È RISERVATO AL PERSONALE DELL’UNIVERSITÀ DI BOLOGNA E NON PUÒ ESSERE UTILIZZATO AI TERMINI DI LEGGE DA ALTRE PERSONE O PER FINI NON ISTITUZIONALI</a:t>
            </a:r>
          </a:p>
        </p:txBody>
      </p:sp>
      <p:sp>
        <p:nvSpPr>
          <p:cNvPr id="4101" name="CasellaDiTesto 5">
            <a:extLst>
              <a:ext uri="{FF2B5EF4-FFF2-40B4-BE49-F238E27FC236}">
                <a16:creationId xmlns:a16="http://schemas.microsoft.com/office/drawing/2014/main" id="{FD4A349A-DB4D-4F72-8A00-4F507B5C7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989138"/>
            <a:ext cx="89281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altLang="it-IT" sz="3200" dirty="0"/>
              <a:t>Fare clic per inserire testo</a:t>
            </a:r>
          </a:p>
          <a:p>
            <a:endParaRPr lang="it-IT" altLang="it-IT" sz="3200" dirty="0"/>
          </a:p>
          <a:p>
            <a:endParaRPr lang="it-IT" altLang="it-IT" sz="3200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9D3ADCC-674D-4669-A5EF-AC43B9B97AA0}"/>
              </a:ext>
            </a:extLst>
          </p:cNvPr>
          <p:cNvSpPr txBox="1"/>
          <p:nvPr/>
        </p:nvSpPr>
        <p:spPr>
          <a:xfrm>
            <a:off x="1475656" y="332656"/>
            <a:ext cx="7272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Fare clic per inserire il titolo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716623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>
            <a:extLst>
              <a:ext uri="{FF2B5EF4-FFF2-40B4-BE49-F238E27FC236}">
                <a16:creationId xmlns:a16="http://schemas.microsoft.com/office/drawing/2014/main" id="{A57B1A76-2F7F-4657-A71E-31090FA7E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2">
            <a:extLst>
              <a:ext uri="{FF2B5EF4-FFF2-40B4-BE49-F238E27FC236}">
                <a16:creationId xmlns:a16="http://schemas.microsoft.com/office/drawing/2014/main" id="{3796BF88-27CC-42AE-9134-2EF0EB6F6E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sellaDiTesto 3">
            <a:extLst>
              <a:ext uri="{FF2B5EF4-FFF2-40B4-BE49-F238E27FC236}">
                <a16:creationId xmlns:a16="http://schemas.microsoft.com/office/drawing/2014/main" id="{D6C8A3D0-C71F-4A29-ACEF-F80BC2818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381750"/>
            <a:ext cx="648176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it-IT" altLang="it-IT" sz="1200" u="none">
                <a:solidFill>
                  <a:schemeClr val="bg1"/>
                </a:solidFill>
                <a:latin typeface="Trajan Pro 3" pitchFamily="50" charset="0"/>
              </a:rPr>
              <a:t>Alma Mater Studiorum – Università di Bologna – Campus di Ravenna</a:t>
            </a:r>
          </a:p>
          <a:p>
            <a:pPr algn="ctr">
              <a:lnSpc>
                <a:spcPct val="150000"/>
              </a:lnSpc>
            </a:pPr>
            <a:r>
              <a:rPr lang="it-IT" altLang="it-IT" sz="500" u="none">
                <a:solidFill>
                  <a:schemeClr val="bg1"/>
                </a:solidFill>
              </a:rPr>
              <a:t>IL PRESENTE MATERIALE È RISERVATO AL PERSONALE DELL’UNIVERSITÀ DI BOLOGNA E NON PUÒ ESSERE UTILIZZATO AI TERMINI DI LEGGE DA ALTRE PERSONE O PER FINI NON ISTITUZIONALI</a:t>
            </a:r>
          </a:p>
        </p:txBody>
      </p:sp>
      <p:sp>
        <p:nvSpPr>
          <p:cNvPr id="4101" name="CasellaDiTesto 5">
            <a:extLst>
              <a:ext uri="{FF2B5EF4-FFF2-40B4-BE49-F238E27FC236}">
                <a16:creationId xmlns:a16="http://schemas.microsoft.com/office/drawing/2014/main" id="{FD4A349A-DB4D-4F72-8A00-4F507B5C7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989138"/>
            <a:ext cx="89281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altLang="it-IT" sz="3200" dirty="0"/>
              <a:t>Fare clic per inserire testo</a:t>
            </a:r>
          </a:p>
          <a:p>
            <a:endParaRPr lang="it-IT" altLang="it-IT" sz="3200" dirty="0"/>
          </a:p>
          <a:p>
            <a:endParaRPr lang="it-IT" altLang="it-IT" sz="3200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9D3ADCC-674D-4669-A5EF-AC43B9B97AA0}"/>
              </a:ext>
            </a:extLst>
          </p:cNvPr>
          <p:cNvSpPr txBox="1"/>
          <p:nvPr/>
        </p:nvSpPr>
        <p:spPr>
          <a:xfrm>
            <a:off x="1475656" y="332656"/>
            <a:ext cx="7272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Fare clic per inserire il titolo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451775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>
            <a:extLst>
              <a:ext uri="{FF2B5EF4-FFF2-40B4-BE49-F238E27FC236}">
                <a16:creationId xmlns:a16="http://schemas.microsoft.com/office/drawing/2014/main" id="{A57B1A76-2F7F-4657-A71E-31090FA7E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2">
            <a:extLst>
              <a:ext uri="{FF2B5EF4-FFF2-40B4-BE49-F238E27FC236}">
                <a16:creationId xmlns:a16="http://schemas.microsoft.com/office/drawing/2014/main" id="{3796BF88-27CC-42AE-9134-2EF0EB6F6E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sellaDiTesto 3">
            <a:extLst>
              <a:ext uri="{FF2B5EF4-FFF2-40B4-BE49-F238E27FC236}">
                <a16:creationId xmlns:a16="http://schemas.microsoft.com/office/drawing/2014/main" id="{D6C8A3D0-C71F-4A29-ACEF-F80BC2818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381750"/>
            <a:ext cx="648176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it-IT" altLang="it-IT" sz="1200" u="none">
                <a:solidFill>
                  <a:schemeClr val="bg1"/>
                </a:solidFill>
                <a:latin typeface="Trajan Pro 3" pitchFamily="50" charset="0"/>
              </a:rPr>
              <a:t>Alma Mater Studiorum – Università di Bologna – Campus di Ravenna</a:t>
            </a:r>
          </a:p>
          <a:p>
            <a:pPr algn="ctr">
              <a:lnSpc>
                <a:spcPct val="150000"/>
              </a:lnSpc>
            </a:pPr>
            <a:r>
              <a:rPr lang="it-IT" altLang="it-IT" sz="500" u="none">
                <a:solidFill>
                  <a:schemeClr val="bg1"/>
                </a:solidFill>
              </a:rPr>
              <a:t>IL PRESENTE MATERIALE È RISERVATO AL PERSONALE DELL’UNIVERSITÀ DI BOLOGNA E NON PUÒ ESSERE UTILIZZATO AI TERMINI DI LEGGE DA ALTRE PERSONE O PER FINI NON ISTITUZIONALI</a:t>
            </a:r>
          </a:p>
        </p:txBody>
      </p:sp>
      <p:sp>
        <p:nvSpPr>
          <p:cNvPr id="4101" name="CasellaDiTesto 5">
            <a:extLst>
              <a:ext uri="{FF2B5EF4-FFF2-40B4-BE49-F238E27FC236}">
                <a16:creationId xmlns:a16="http://schemas.microsoft.com/office/drawing/2014/main" id="{FD4A349A-DB4D-4F72-8A00-4F507B5C7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989138"/>
            <a:ext cx="89281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altLang="it-IT" sz="3200" dirty="0"/>
              <a:t>Fare clic per inserire testo</a:t>
            </a:r>
          </a:p>
          <a:p>
            <a:endParaRPr lang="it-IT" altLang="it-IT" sz="3200" dirty="0"/>
          </a:p>
          <a:p>
            <a:endParaRPr lang="it-IT" altLang="it-IT" sz="3200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9D3ADCC-674D-4669-A5EF-AC43B9B97AA0}"/>
              </a:ext>
            </a:extLst>
          </p:cNvPr>
          <p:cNvSpPr txBox="1"/>
          <p:nvPr/>
        </p:nvSpPr>
        <p:spPr>
          <a:xfrm>
            <a:off x="1475656" y="332656"/>
            <a:ext cx="7272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Fare clic per inserire il titolo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633914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>
            <a:extLst>
              <a:ext uri="{FF2B5EF4-FFF2-40B4-BE49-F238E27FC236}">
                <a16:creationId xmlns:a16="http://schemas.microsoft.com/office/drawing/2014/main" id="{A57B1A76-2F7F-4657-A71E-31090FA7E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2">
            <a:extLst>
              <a:ext uri="{FF2B5EF4-FFF2-40B4-BE49-F238E27FC236}">
                <a16:creationId xmlns:a16="http://schemas.microsoft.com/office/drawing/2014/main" id="{3796BF88-27CC-42AE-9134-2EF0EB6F6E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sellaDiTesto 3">
            <a:extLst>
              <a:ext uri="{FF2B5EF4-FFF2-40B4-BE49-F238E27FC236}">
                <a16:creationId xmlns:a16="http://schemas.microsoft.com/office/drawing/2014/main" id="{D6C8A3D0-C71F-4A29-ACEF-F80BC2818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381750"/>
            <a:ext cx="648176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it-IT" altLang="it-IT" sz="1200" u="none">
                <a:solidFill>
                  <a:schemeClr val="bg1"/>
                </a:solidFill>
                <a:latin typeface="Trajan Pro 3" pitchFamily="50" charset="0"/>
              </a:rPr>
              <a:t>Alma Mater Studiorum – Università di Bologna – Campus di Ravenna</a:t>
            </a:r>
          </a:p>
          <a:p>
            <a:pPr algn="ctr">
              <a:lnSpc>
                <a:spcPct val="150000"/>
              </a:lnSpc>
            </a:pPr>
            <a:r>
              <a:rPr lang="it-IT" altLang="it-IT" sz="500" u="none">
                <a:solidFill>
                  <a:schemeClr val="bg1"/>
                </a:solidFill>
              </a:rPr>
              <a:t>IL PRESENTE MATERIALE È RISERVATO AL PERSONALE DELL’UNIVERSITÀ DI BOLOGNA E NON PUÒ ESSERE UTILIZZATO AI TERMINI DI LEGGE DA ALTRE PERSONE O PER FINI NON ISTITUZIONALI</a:t>
            </a:r>
          </a:p>
        </p:txBody>
      </p:sp>
      <p:sp>
        <p:nvSpPr>
          <p:cNvPr id="4101" name="CasellaDiTesto 5">
            <a:extLst>
              <a:ext uri="{FF2B5EF4-FFF2-40B4-BE49-F238E27FC236}">
                <a16:creationId xmlns:a16="http://schemas.microsoft.com/office/drawing/2014/main" id="{FD4A349A-DB4D-4F72-8A00-4F507B5C7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989138"/>
            <a:ext cx="89281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altLang="it-IT" sz="3200" dirty="0"/>
              <a:t>Fare clic per inserire testo</a:t>
            </a:r>
          </a:p>
          <a:p>
            <a:endParaRPr lang="it-IT" altLang="it-IT" sz="3200" dirty="0"/>
          </a:p>
          <a:p>
            <a:endParaRPr lang="it-IT" altLang="it-IT" sz="3200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9D3ADCC-674D-4669-A5EF-AC43B9B97AA0}"/>
              </a:ext>
            </a:extLst>
          </p:cNvPr>
          <p:cNvSpPr txBox="1"/>
          <p:nvPr/>
        </p:nvSpPr>
        <p:spPr>
          <a:xfrm>
            <a:off x="1475656" y="332656"/>
            <a:ext cx="7272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Fare clic per inserire il titolo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903641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Struttura predefinita">
  <a:themeElements>
    <a:clrScheme name="1_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ersonalizza struttura">
  <a:themeElements>
    <a:clrScheme name="2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0C5A350B8B864FA4BB6364DB87AFA5" ma:contentTypeVersion="14" ma:contentTypeDescription="Create a new document." ma:contentTypeScope="" ma:versionID="153cf411fa8a8415fe62c599015c5682">
  <xsd:schema xmlns:xsd="http://www.w3.org/2001/XMLSchema" xmlns:xs="http://www.w3.org/2001/XMLSchema" xmlns:p="http://schemas.microsoft.com/office/2006/metadata/properties" xmlns:ns3="fe3a730e-302a-4df5-bd37-d9344ad5dd39" xmlns:ns4="59517204-b887-420f-893f-e0f09dd2c946" targetNamespace="http://schemas.microsoft.com/office/2006/metadata/properties" ma:root="true" ma:fieldsID="5bbee1755917cb74ca602128588c4eca" ns3:_="" ns4:_="">
    <xsd:import namespace="fe3a730e-302a-4df5-bd37-d9344ad5dd39"/>
    <xsd:import namespace="59517204-b887-420f-893f-e0f09dd2c94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3a730e-302a-4df5-bd37-d9344ad5dd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517204-b887-420f-893f-e0f09dd2c94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e3a730e-302a-4df5-bd37-d9344ad5dd3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B3A398-CBE4-4D06-AAB8-30C3EF6335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3a730e-302a-4df5-bd37-d9344ad5dd39"/>
    <ds:schemaRef ds:uri="59517204-b887-420f-893f-e0f09dd2c9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614537-B1B6-4E17-92B4-DCF0C3153414}">
  <ds:schemaRefs>
    <ds:schemaRef ds:uri="fe3a730e-302a-4df5-bd37-d9344ad5dd39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59517204-b887-420f-893f-e0f09dd2c946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BD1EC08-B685-4A0D-A71C-C562782F51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2579</TotalTime>
  <Words>587</Words>
  <Application>Microsoft Office PowerPoint</Application>
  <PresentationFormat>Presentazione su schermo (4:3)</PresentationFormat>
  <Paragraphs>197</Paragraphs>
  <Slides>12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Trajan Pro 3</vt:lpstr>
      <vt:lpstr>Wingdings</vt:lpstr>
      <vt:lpstr>1_Struttura predefinita</vt:lpstr>
      <vt:lpstr>2_Personalizza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Ravenna</dc:title>
  <dc:creator>Sara Cardelli</dc:creator>
  <cp:lastModifiedBy>Patrizia Zauli</cp:lastModifiedBy>
  <cp:revision>172</cp:revision>
  <cp:lastPrinted>2009-04-22T19:24:48Z</cp:lastPrinted>
  <dcterms:created xsi:type="dcterms:W3CDTF">2009-04-22T19:24:48Z</dcterms:created>
  <dcterms:modified xsi:type="dcterms:W3CDTF">2023-04-12T10:43:42Z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EventoCorrelato">
    <vt:lpwstr/>
  </property>
  <property fmtid="{D5CDD505-2E9C-101B-9397-08002B2CF9AE}" pid="4" name="PagineDiAssegnazione">
    <vt:lpwstr>;#{FF576791-2423-4DBA-9C37-0A9291EE1E0E};#</vt:lpwstr>
  </property>
  <property fmtid="{D5CDD505-2E9C-101B-9397-08002B2CF9AE}" pid="5" name="ContentType">
    <vt:lpwstr>Modulistica e Modelli</vt:lpwstr>
  </property>
  <property fmtid="{D5CDD505-2E9C-101B-9397-08002B2CF9AE}" pid="6" name="ContentTypeId">
    <vt:lpwstr>0x010100E00C5A350B8B864FA4BB6364DB87AFA5</vt:lpwstr>
  </property>
  <property fmtid="{D5CDD505-2E9C-101B-9397-08002B2CF9AE}" pid="7" name="AbstractO">
    <vt:lpwstr>Layout Ravenna</vt:lpwstr>
  </property>
</Properties>
</file>